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016CF998-D5E3-4D32-AC3A-DDC999C7BDFC}" type="datetimeFigureOut">
              <a:rPr lang="en-US" smtClean="0"/>
              <a:t>5/18/2012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t>5/18/2012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t>5/18/2012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t>5/18/2012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t>5/18/2012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t>5/18/2012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t>5/18/2012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t>5/18/2012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t>5/18/2012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t>5/18/2012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F998-D5E3-4D32-AC3A-DDC999C7BDFC}" type="datetimeFigureOut">
              <a:rPr lang="en-US" smtClean="0"/>
              <a:t>5/18/2012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84699-6AC7-482D-9B53-41895A507F2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16CF998-D5E3-4D32-AC3A-DDC999C7BDFC}" type="datetimeFigureOut">
              <a:rPr lang="en-US" smtClean="0"/>
              <a:t>5/18/2012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48384699-6AC7-482D-9B53-41895A507F2D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4.pn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4.pn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Simon Says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3/23/12</a:t>
            </a:r>
          </a:p>
          <a:p>
            <a:r>
              <a:rPr lang="en-US" dirty="0" smtClean="0"/>
              <a:t>Spring musical</a:t>
            </a:r>
          </a:p>
          <a:p>
            <a:r>
              <a:rPr lang="en-US" dirty="0" smtClean="0"/>
              <a:t>Power Point by: Ryan D.</a:t>
            </a:r>
            <a:endParaRPr lang="en-US" dirty="0"/>
          </a:p>
        </p:txBody>
      </p:sp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" y="457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5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6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6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660"/>
                            </p:stCondLst>
                            <p:childTnLst>
                              <p:par>
                                <p:cTn id="14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choreography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9800"/>
            <a:ext cx="2743200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4" y="4190999"/>
            <a:ext cx="3135086" cy="2085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486" y="2438400"/>
            <a:ext cx="2394857" cy="1595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4461551"/>
            <a:ext cx="2721627" cy="1815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448886"/>
            <a:ext cx="2362200" cy="1574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196037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choreography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81200"/>
            <a:ext cx="2667000" cy="1774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" y="3962400"/>
            <a:ext cx="1622349" cy="2438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079171"/>
            <a:ext cx="3048000" cy="2032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568" y="1143000"/>
            <a:ext cx="1728064" cy="2590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911" y="4111171"/>
            <a:ext cx="1427721" cy="245242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842" y="4145667"/>
            <a:ext cx="3582316" cy="23834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679578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choir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66800"/>
            <a:ext cx="2290580" cy="1524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700195"/>
            <a:ext cx="2510477" cy="1670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572000"/>
            <a:ext cx="3124200" cy="20786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343" y="2192371"/>
            <a:ext cx="3113802" cy="20748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259" y="4572000"/>
            <a:ext cx="2895600" cy="1930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657" y="4691163"/>
            <a:ext cx="2543198" cy="16920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657" y="610314"/>
            <a:ext cx="2400300" cy="1600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438400"/>
            <a:ext cx="2661557" cy="196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39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5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5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35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850"/>
                            </p:stCondLst>
                            <p:childTnLst>
                              <p:par>
                                <p:cTn id="39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850"/>
                            </p:stCondLst>
                            <p:childTnLst>
                              <p:par>
                                <p:cTn id="4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838200"/>
            <a:ext cx="8686800" cy="520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54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6400800" cy="8382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Now you draw a picture of what you thought the musical was like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86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6800"/>
            <a:ext cx="5334000" cy="4724400"/>
          </a:xfrm>
        </p:spPr>
        <p:txBody>
          <a:bodyPr>
            <a:noAutofit/>
          </a:bodyPr>
          <a:lstStyle/>
          <a:p>
            <a:r>
              <a:rPr lang="en-US" sz="16600" dirty="0" smtClean="0"/>
              <a:t>The end</a:t>
            </a:r>
            <a:endParaRPr lang="en-US" sz="1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524000"/>
            <a:ext cx="1676400" cy="2514600"/>
          </a:xfrm>
          <a:prstGeom prst="rect">
            <a:avLst/>
          </a:prstGeom>
        </p:spPr>
      </p:pic>
      <p:pic>
        <p:nvPicPr>
          <p:cNvPr id="3" name="MS900441671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10400" y="457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6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81000"/>
            <a:ext cx="4913086" cy="60552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2641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5&amp;6 grade band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209800"/>
            <a:ext cx="2519640" cy="16764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962400"/>
            <a:ext cx="2514600" cy="167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399" y="3962400"/>
            <a:ext cx="2362201" cy="1676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3124200"/>
            <a:ext cx="1794164" cy="2667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984" y="685800"/>
            <a:ext cx="1502979" cy="228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628" y="2103991"/>
            <a:ext cx="2536372" cy="1825752"/>
          </a:xfrm>
          <a:prstGeom prst="rect">
            <a:avLst/>
          </a:prstGeom>
        </p:spPr>
      </p:pic>
      <p:pic>
        <p:nvPicPr>
          <p:cNvPr id="12" name="MS900388563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66800" y="685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6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75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517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5&amp;6 grade band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286000"/>
            <a:ext cx="2627586" cy="1752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171" y="2275114"/>
            <a:ext cx="1828800" cy="2743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886200"/>
            <a:ext cx="2667000" cy="17985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275114"/>
            <a:ext cx="2581399" cy="1534886"/>
          </a:xfrm>
          <a:prstGeom prst="rect">
            <a:avLst/>
          </a:prstGeom>
        </p:spPr>
      </p:pic>
      <p:pic>
        <p:nvPicPr>
          <p:cNvPr id="9" name="MS900388567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95400" y="47854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57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301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musical begins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57" y="2056273"/>
            <a:ext cx="2916341" cy="194422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029059"/>
            <a:ext cx="3003992" cy="19986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38600"/>
            <a:ext cx="2739535" cy="18227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27715"/>
            <a:ext cx="3541238" cy="235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299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Court has begun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209800"/>
            <a:ext cx="35433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428" y="2057400"/>
            <a:ext cx="2514600" cy="1676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343" y="3886200"/>
            <a:ext cx="2710544" cy="180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82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witnesses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3" t="3570"/>
          <a:stretch/>
        </p:blipFill>
        <p:spPr>
          <a:xfrm>
            <a:off x="914400" y="2133600"/>
            <a:ext cx="2239352" cy="16882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286000"/>
            <a:ext cx="2362200" cy="15716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027714"/>
            <a:ext cx="2590800" cy="172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4140200"/>
            <a:ext cx="2438400" cy="1625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2209800"/>
            <a:ext cx="2346593" cy="1564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4140200"/>
            <a:ext cx="2166619" cy="14444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1967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-0.084 L 0.25 0 L 0.125 0.084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witnesses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77" y="2514600"/>
            <a:ext cx="2362200" cy="18669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400" y="2514600"/>
            <a:ext cx="1473200" cy="2634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4572000"/>
            <a:ext cx="2286000" cy="1524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7671">
            <a:off x="957222" y="674864"/>
            <a:ext cx="1221933" cy="15842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49072" flipV="1">
            <a:off x="6798641" y="908926"/>
            <a:ext cx="1381284" cy="19873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46" y="3396342"/>
            <a:ext cx="297031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29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127106"/>
            <a:ext cx="6400800" cy="685800"/>
          </a:xfrm>
        </p:spPr>
        <p:txBody>
          <a:bodyPr/>
          <a:lstStyle/>
          <a:p>
            <a:r>
              <a:rPr lang="en-US" dirty="0" smtClean="0"/>
              <a:t>The main cast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09800"/>
            <a:ext cx="1981200" cy="4191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565" y="2209800"/>
            <a:ext cx="1941635" cy="419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067" y="1710113"/>
            <a:ext cx="3826451" cy="23230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409" y="4114800"/>
            <a:ext cx="3859109" cy="252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15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262</TotalTime>
  <Words>52</Words>
  <Application>Microsoft Office PowerPoint</Application>
  <PresentationFormat>On-screen Show (4:3)</PresentationFormat>
  <Paragraphs>16</Paragraphs>
  <Slides>15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Couture</vt:lpstr>
      <vt:lpstr>Simon Says</vt:lpstr>
      <vt:lpstr>PowerPoint Presentation</vt:lpstr>
      <vt:lpstr>The 5&amp;6 grade band</vt:lpstr>
      <vt:lpstr>The 5&amp;6 grade band</vt:lpstr>
      <vt:lpstr>The musical begins</vt:lpstr>
      <vt:lpstr>Court has begun</vt:lpstr>
      <vt:lpstr>The witnesses</vt:lpstr>
      <vt:lpstr>The witnesses</vt:lpstr>
      <vt:lpstr>The main cast</vt:lpstr>
      <vt:lpstr>choreography</vt:lpstr>
      <vt:lpstr>choreography</vt:lpstr>
      <vt:lpstr>The choir</vt:lpstr>
      <vt:lpstr>PowerPoint Presentation</vt:lpstr>
      <vt:lpstr>Now you draw a picture of what you thought the musical was like</vt:lpstr>
      <vt:lpstr>The end</vt:lpstr>
    </vt:vector>
  </TitlesOfParts>
  <Company>Franklin &amp; Marshall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Simon Says</dc:title>
  <dc:creator>Ryan</dc:creator>
  <cp:lastModifiedBy>Ryan</cp:lastModifiedBy>
  <cp:revision>24</cp:revision>
  <dcterms:created xsi:type="dcterms:W3CDTF">2012-04-23T20:45:16Z</dcterms:created>
  <dcterms:modified xsi:type="dcterms:W3CDTF">2012-05-18T20:38:43Z</dcterms:modified>
</cp:coreProperties>
</file>