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Default Extension="png" ContentType="image/png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Masters/slideMaster1.xml" ContentType="application/vnd.openxmlformats-officedocument.presentationml.slideMaster+xml"/>
  <Override PartName="/ppt/slides/slide12.xml" ContentType="application/vnd.openxmlformats-officedocument.presentationml.slide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Default Extension="xml" ContentType="application/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3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Default Extension="jpeg" ContentType="image/jpeg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485" autoAdjust="0"/>
    <p:restoredTop sz="94660"/>
  </p:normalViewPr>
  <p:slideViewPr>
    <p:cSldViewPr>
      <p:cViewPr varScale="1">
        <p:scale>
          <a:sx n="87" d="100"/>
          <a:sy n="87" d="100"/>
        </p:scale>
        <p:origin x="-10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16CF998-D5E3-4D32-AC3A-DDC999C7BDFC}" type="datetimeFigureOut">
              <a:rPr lang="en-US" smtClean="0"/>
              <a:pPr/>
              <a:t>5/31/12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48384699-6AC7-482D-9B53-41895A507F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Applications/Microsoft%20Office%202008/Microsoft%20PowerPoint.app/Contents/MacOS//Volumes/Mailbox/5L/ryan/Clapping.m4a" TargetMode="External"/><Relationship Id="rId2" Type="http://schemas.openxmlformats.org/officeDocument/2006/relationships/slideLayout" Target="../slideLayouts/slideLayout1.xml"/><Relationship Id="rId3" Type="http://schemas.openxmlformats.org/officeDocument/2006/relationships/video" Target="file://localhost/Volumes/Mailbox/5L/ryan/Clapping.m4a" TargetMode="External"/><Relationship Id="rId4" Type="http://schemas.openxmlformats.org/officeDocument/2006/relationships/image" Target="../media/image4.png"/><Relationship Id="rId5" Type="http://schemas.microsoft.com/office/2007/relationships/media" Target="../media/media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5" Type="http://schemas.openxmlformats.org/officeDocument/2006/relationships/image" Target="../media/image42.jpeg"/><Relationship Id="rId6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3" Type="http://schemas.openxmlformats.org/officeDocument/2006/relationships/image" Target="../media/image45.jpeg"/><Relationship Id="rId4" Type="http://schemas.openxmlformats.org/officeDocument/2006/relationships/image" Target="../media/image46.jpeg"/><Relationship Id="rId5" Type="http://schemas.openxmlformats.org/officeDocument/2006/relationships/image" Target="../media/image47.jpeg"/><Relationship Id="rId6" Type="http://schemas.openxmlformats.org/officeDocument/2006/relationships/image" Target="../media/image48.jpeg"/><Relationship Id="rId7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video" Target="file://localhost/Volumes/Mailbox/5L/ryan/guitar%201.m4a" TargetMode="External"/><Relationship Id="rId12" Type="http://schemas.openxmlformats.org/officeDocument/2006/relationships/image" Target="../media/image4.png"/><Relationship Id="rId1" Type="http://schemas.openxmlformats.org/officeDocument/2006/relationships/video" Target="file://localhost/Applications/Microsoft%20Office%202008/Microsoft%20PowerPoint.app/Contents/MacOS//Volumes/Mailbox/5L/ryan/guitar%201.m4a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0.jpeg"/><Relationship Id="rId4" Type="http://schemas.openxmlformats.org/officeDocument/2006/relationships/image" Target="../media/image51.jpeg"/><Relationship Id="rId5" Type="http://schemas.openxmlformats.org/officeDocument/2006/relationships/image" Target="../media/image52.jpeg"/><Relationship Id="rId6" Type="http://schemas.openxmlformats.org/officeDocument/2006/relationships/image" Target="../media/image53.jpeg"/><Relationship Id="rId7" Type="http://schemas.openxmlformats.org/officeDocument/2006/relationships/image" Target="../media/image54.jpeg"/><Relationship Id="rId8" Type="http://schemas.openxmlformats.org/officeDocument/2006/relationships/image" Target="../media/image55.jpeg"/><Relationship Id="rId9" Type="http://schemas.openxmlformats.org/officeDocument/2006/relationships/image" Target="../media/image56.jpeg"/><Relationship Id="rId10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Applications/Microsoft%20Office%202008/Microsoft%20PowerPoint.app/Contents/MacOS//Volumes/Mailbox/5L/ryan/Ryan%20bump%20it%20song.m4a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9.jpeg"/><Relationship Id="rId4" Type="http://schemas.openxmlformats.org/officeDocument/2006/relationships/video" Target="file://localhost/Volumes/Mailbox/5L/ryan/Ryan%20bump%20it%20song.m4a" TargetMode="External"/><Relationship Id="rId5" Type="http://schemas.openxmlformats.org/officeDocument/2006/relationships/image" Target="../media/image4.png"/><Relationship Id="rId6" Type="http://schemas.microsoft.com/office/2007/relationships/media" Target="../media/media4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1" Type="http://schemas.microsoft.com/office/2007/relationships/media" Target="../media/media2.wav"/><Relationship Id="rId1" Type="http://schemas.openxmlformats.org/officeDocument/2006/relationships/video" Target="file://localhost/Applications/Microsoft%20Office%202008/Microsoft%20PowerPoint.app/Contents/MacOS//Volumes/Mailbox/5L/ryan/Ryan's%20band%20song.m4a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jpeg"/><Relationship Id="rId7" Type="http://schemas.openxmlformats.org/officeDocument/2006/relationships/image" Target="../media/image10.jpeg"/><Relationship Id="rId8" Type="http://schemas.openxmlformats.org/officeDocument/2006/relationships/image" Target="../media/image11.jpeg"/><Relationship Id="rId9" Type="http://schemas.openxmlformats.org/officeDocument/2006/relationships/video" Target="file://localhost/Volumes/Mailbox/5L/ryan/Ryan's%20band%20song.m4a" TargetMode="External"/><Relationship Id="rId10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Applications/Microsoft%20Office%202008/Microsoft%20PowerPoint.app/Contents/MacOS//Volumes/Mailbox/5L/ryan/Ryan%20song%202.m4a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6" Type="http://schemas.openxmlformats.org/officeDocument/2006/relationships/image" Target="../media/image15.jpeg"/><Relationship Id="rId7" Type="http://schemas.openxmlformats.org/officeDocument/2006/relationships/video" Target="file://localhost/Volumes/Mailbox/5L/ryan/Ryan%20song%202.m4a" TargetMode="External"/><Relationship Id="rId8" Type="http://schemas.openxmlformats.org/officeDocument/2006/relationships/image" Target="../media/image4.png"/><Relationship Id="rId9" Type="http://schemas.microsoft.com/office/2007/relationships/media" Target="../media/media3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5" Type="http://schemas.openxmlformats.org/officeDocument/2006/relationships/image" Target="../media/image26.jpeg"/><Relationship Id="rId6" Type="http://schemas.openxmlformats.org/officeDocument/2006/relationships/image" Target="../media/image27.jpeg"/><Relationship Id="rId7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image" Target="../media/image32.jpeg"/><Relationship Id="rId6" Type="http://schemas.openxmlformats.org/officeDocument/2006/relationships/image" Target="../media/image33.jpeg"/><Relationship Id="rId7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Simon Says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3/23/12</a:t>
            </a:r>
          </a:p>
          <a:p>
            <a:r>
              <a:rPr lang="en-US" dirty="0" smtClean="0"/>
              <a:t>Spring musical</a:t>
            </a:r>
          </a:p>
          <a:p>
            <a:r>
              <a:rPr lang="en-US" dirty="0" smtClean="0"/>
              <a:t>Power Point by: Ryan D.</a:t>
            </a:r>
            <a:endParaRPr lang="en-US" dirty="0"/>
          </a:p>
        </p:txBody>
      </p:sp>
      <p:pic>
        <p:nvPicPr>
          <p:cNvPr id="5" name="Clapping.m4a">
            <a:hlinkClick r:id="" action="ppaction://media"/>
          </p:cNvPr>
          <p:cNvPicPr/>
          <p:nvPr>
            <a:quickTimeFile r:link="rId3"/>
          </p:nvPr>
        </p:nvPicPr>
        <p:blipFill>
          <a:blip r:embed="rId4"/>
          <a:stretch>
            <a:fillRect/>
          </a:stretch>
        </p:blipFill>
        <p:spPr>
          <a:xfrm>
            <a:off x="457200" y="685800"/>
            <a:ext cx="1524000" cy="698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05741" y="510973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1285229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6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6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660"/>
                            </p:stCondLst>
                            <p:childTnLst>
                              <p:par>
                                <p:cTn id="14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choreography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200" y="2209800"/>
            <a:ext cx="274320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27314" y="4190999"/>
            <a:ext cx="3135086" cy="2085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668486" y="2438400"/>
            <a:ext cx="2394857" cy="1595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114800" y="4461551"/>
            <a:ext cx="2721627" cy="1815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248400" y="2448886"/>
            <a:ext cx="2362200" cy="157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1960375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choreography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14400" y="1981200"/>
            <a:ext cx="2667000" cy="1774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066799" y="3962400"/>
            <a:ext cx="1622349" cy="2438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810000" y="2079171"/>
            <a:ext cx="3048000" cy="2032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365568" y="1143000"/>
            <a:ext cx="1728064" cy="2590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997911" y="4111171"/>
            <a:ext cx="1427721" cy="245242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066842" y="4145667"/>
            <a:ext cx="3582316" cy="23834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679578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choir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7200" y="1066800"/>
            <a:ext cx="2290580" cy="1524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81000" y="2700195"/>
            <a:ext cx="2510477" cy="1670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28600" y="4572000"/>
            <a:ext cx="3124200" cy="20786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015343" y="2192371"/>
            <a:ext cx="3113802" cy="20748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451259" y="4572000"/>
            <a:ext cx="2895600" cy="1930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509657" y="4691163"/>
            <a:ext cx="2543198" cy="16920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509657" y="610314"/>
            <a:ext cx="2400300" cy="1600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248400" y="2438400"/>
            <a:ext cx="2661557" cy="1962352"/>
          </a:xfrm>
          <a:prstGeom prst="rect">
            <a:avLst/>
          </a:prstGeom>
        </p:spPr>
      </p:pic>
      <p:pic>
        <p:nvPicPr>
          <p:cNvPr id="12" name="guitar 1.m4a">
            <a:hlinkClick r:id="" action="ppaction://media"/>
          </p:cNvPr>
          <p:cNvPicPr/>
          <p:nvPr>
            <a:quickTimeFile r:link="rId11"/>
          </p:nvPr>
        </p:nvPicPr>
        <p:blipFill>
          <a:blip r:embed="rId12"/>
          <a:stretch>
            <a:fillRect/>
          </a:stretch>
        </p:blipFill>
        <p:spPr>
          <a:xfrm>
            <a:off x="685800" y="304800"/>
            <a:ext cx="1524000" cy="6985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68394940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5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3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850"/>
                            </p:stCondLst>
                            <p:childTnLst>
                              <p:par>
                                <p:cTn id="3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85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28600" y="838200"/>
            <a:ext cx="8686800" cy="520093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3054333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800">
        <p:circle/>
      </p:transition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6400800" cy="8382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Now you draw a picture of what </a:t>
            </a:r>
            <a:r>
              <a:rPr lang="en-US" sz="2000" dirty="0" smtClean="0"/>
              <a:t>you</a:t>
            </a:r>
            <a:r>
              <a:rPr lang="en-US" sz="2000" dirty="0" smtClean="0"/>
              <a:t> liked in </a:t>
            </a:r>
            <a:r>
              <a:rPr lang="en-US" sz="2000" dirty="0" smtClean="0"/>
              <a:t>the </a:t>
            </a:r>
            <a:r>
              <a:rPr lang="en-US" sz="2000" dirty="0" smtClean="0"/>
              <a:t>musical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35861158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6800"/>
            <a:ext cx="5334000" cy="4724400"/>
          </a:xfrm>
        </p:spPr>
        <p:txBody>
          <a:bodyPr>
            <a:noAutofit/>
          </a:bodyPr>
          <a:lstStyle/>
          <a:p>
            <a:r>
              <a:rPr lang="en-US" sz="16600" dirty="0" smtClean="0"/>
              <a:t>The end</a:t>
            </a:r>
            <a:endParaRPr lang="en-US" sz="1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400800" y="1524000"/>
            <a:ext cx="1676400" cy="2514600"/>
          </a:xfrm>
          <a:prstGeom prst="rect">
            <a:avLst/>
          </a:prstGeom>
        </p:spPr>
      </p:pic>
      <p:pic>
        <p:nvPicPr>
          <p:cNvPr id="5" name="Ryan bump it song.m4a">
            <a:hlinkClick r:id="" action="ppaction://media"/>
          </p:cNvPr>
          <p:cNvPicPr/>
          <p:nvPr>
            <a:quickTimeFile r:link="rId4"/>
          </p:nvPr>
        </p:nvPicPr>
        <p:blipFill>
          <a:blip r:embed="rId5"/>
          <a:stretch>
            <a:fillRect/>
          </a:stretch>
        </p:blipFill>
        <p:spPr>
          <a:xfrm>
            <a:off x="533400" y="685800"/>
            <a:ext cx="1524000" cy="6985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1863063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057400" y="381000"/>
            <a:ext cx="4913086" cy="60552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26412624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5&amp;6 grade band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14400" y="2209800"/>
            <a:ext cx="2519640" cy="1676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14400" y="3962400"/>
            <a:ext cx="2514600" cy="167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581399" y="3962400"/>
            <a:ext cx="2362201" cy="1676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324600" y="3124200"/>
            <a:ext cx="1794164" cy="2667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453984" y="685800"/>
            <a:ext cx="1502979" cy="228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559628" y="2103991"/>
            <a:ext cx="2536372" cy="1825752"/>
          </a:xfrm>
          <a:prstGeom prst="rect">
            <a:avLst/>
          </a:prstGeom>
        </p:spPr>
      </p:pic>
      <p:pic>
        <p:nvPicPr>
          <p:cNvPr id="14" name="Ryan's band song.m4a">
            <a:hlinkClick r:id="" action="ppaction://media"/>
          </p:cNvPr>
          <p:cNvPicPr/>
          <p:nvPr>
            <a:quickTimeFile r:link="rId9"/>
          </p:nvPr>
        </p:nvPicPr>
        <p:blipFill>
          <a:blip r:embed="rId10"/>
          <a:stretch>
            <a:fillRect/>
          </a:stretch>
        </p:blipFill>
        <p:spPr>
          <a:xfrm>
            <a:off x="0" y="228600"/>
            <a:ext cx="1524000" cy="6985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826095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5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5&amp;6 grade band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14400" y="2286000"/>
            <a:ext cx="2627586" cy="1752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603171" y="2275114"/>
            <a:ext cx="1828800" cy="2743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638800" y="3886200"/>
            <a:ext cx="2667000" cy="17985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638800" y="2275114"/>
            <a:ext cx="2581399" cy="1534886"/>
          </a:xfrm>
          <a:prstGeom prst="rect">
            <a:avLst/>
          </a:prstGeom>
        </p:spPr>
      </p:pic>
      <p:pic>
        <p:nvPicPr>
          <p:cNvPr id="8" name="Ryan song 2.m4a">
            <a:hlinkClick r:id="" action="ppaction://media"/>
          </p:cNvPr>
          <p:cNvPicPr/>
          <p:nvPr>
            <a:quickTimeFile r:link="rId7"/>
          </p:nvPr>
        </p:nvPicPr>
        <p:blipFill>
          <a:blip r:embed="rId8"/>
          <a:stretch>
            <a:fillRect/>
          </a:stretch>
        </p:blipFill>
        <p:spPr>
          <a:xfrm>
            <a:off x="762000" y="685800"/>
            <a:ext cx="1524000" cy="6985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42579571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musical begins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70857" y="2056273"/>
            <a:ext cx="2916341" cy="194422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962400" y="2029059"/>
            <a:ext cx="3003992" cy="19986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200" y="4038600"/>
            <a:ext cx="2739535" cy="1822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72000" y="4027715"/>
            <a:ext cx="3541238" cy="235610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3482999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Court has begun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143000" y="2209800"/>
            <a:ext cx="35433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007428" y="2057400"/>
            <a:ext cx="2514600" cy="1676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301343" y="3886200"/>
            <a:ext cx="2710544" cy="1807029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6982817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witnesses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4683" t="3570"/>
          <a:stretch/>
        </p:blipFill>
        <p:spPr>
          <a:xfrm>
            <a:off x="914400" y="2133600"/>
            <a:ext cx="2239352" cy="16882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200400" y="2286000"/>
            <a:ext cx="2362200" cy="15716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14400" y="4027714"/>
            <a:ext cx="2590800" cy="172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581400" y="4140200"/>
            <a:ext cx="2438400" cy="1625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943600" y="2209800"/>
            <a:ext cx="2346593" cy="1564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324600" y="4140200"/>
            <a:ext cx="2166619" cy="14444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19670482"/>
      </p:ext>
    </p:extLst>
  </p:cSld>
  <p:clrMapOvr>
    <a:masterClrMapping/>
  </p:clrMapOvr>
  <mc:AlternateContent xmlns:mp="http://schemas.microsoft.com/office/mac/powerpoint/2008/main">
    <mc:Choice Requires="mp">
      <mp:transition spd="slow">
        <mp:cube dir="r"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 xmlns:mp="http://schemas.microsoft.com/office/mac/powerpoint/2008/main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-0.084 L 0.25 0 L 0.125 0.084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witnesses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12577" y="2514600"/>
            <a:ext cx="2362200" cy="18669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327400" y="2514600"/>
            <a:ext cx="1473200" cy="2634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23900" y="4572000"/>
            <a:ext cx="2286000" cy="152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 rot="20857671">
            <a:off x="957222" y="674864"/>
            <a:ext cx="1221933" cy="15842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 rot="11449072" flipV="1">
            <a:off x="6798641" y="908926"/>
            <a:ext cx="1381284" cy="19873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076046" y="3396342"/>
            <a:ext cx="2970315" cy="19812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80292424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127106"/>
            <a:ext cx="6400800" cy="685800"/>
          </a:xfrm>
        </p:spPr>
        <p:txBody>
          <a:bodyPr/>
          <a:lstStyle/>
          <a:p>
            <a:r>
              <a:rPr lang="en-US" dirty="0" smtClean="0"/>
              <a:t>The main cast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04800" y="2209800"/>
            <a:ext cx="1981200" cy="4191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325565" y="2209800"/>
            <a:ext cx="1941635" cy="419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420067" y="1710113"/>
            <a:ext cx="3826451" cy="23230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387409" y="4114800"/>
            <a:ext cx="3859109" cy="252220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831509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417</TotalTime>
  <Words>59</Words>
  <Application>Microsoft Macintosh PowerPoint</Application>
  <PresentationFormat>On-screen Show (4:3)</PresentationFormat>
  <Paragraphs>16</Paragraphs>
  <Slides>15</Slides>
  <Notes>0</Notes>
  <HiddenSlides>0</HiddenSlides>
  <MMClips>5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Couture</vt:lpstr>
      <vt:lpstr>Simon Says</vt:lpstr>
      <vt:lpstr>Slide 2</vt:lpstr>
      <vt:lpstr>The 5&amp;6 grade band</vt:lpstr>
      <vt:lpstr>The 5&amp;6 grade band</vt:lpstr>
      <vt:lpstr>The musical begins</vt:lpstr>
      <vt:lpstr>Court has begun</vt:lpstr>
      <vt:lpstr>The witnesses</vt:lpstr>
      <vt:lpstr>The witnesses</vt:lpstr>
      <vt:lpstr>The main cast</vt:lpstr>
      <vt:lpstr>choreography</vt:lpstr>
      <vt:lpstr>choreography</vt:lpstr>
      <vt:lpstr>The choir</vt:lpstr>
      <vt:lpstr>Slide 13</vt:lpstr>
      <vt:lpstr>Now you draw a picture of what you liked in the musical </vt:lpstr>
      <vt:lpstr>The end</vt:lpstr>
    </vt:vector>
  </TitlesOfParts>
  <Company>Franklin &amp; Marshall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Simon Says</dc:title>
  <dc:creator>Ryan</dc:creator>
  <cp:lastModifiedBy>kms kms</cp:lastModifiedBy>
  <cp:revision>32</cp:revision>
  <dcterms:created xsi:type="dcterms:W3CDTF">2012-05-31T13:45:12Z</dcterms:created>
  <dcterms:modified xsi:type="dcterms:W3CDTF">2012-05-31T14:36:01Z</dcterms:modified>
</cp:coreProperties>
</file>