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42A8C-3458-4624-BAE4-37B6C9856F63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A0B6BD-60DC-4593-A1F2-C0A9AA317B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civil war was a battle fought between the north and the south.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A0B6BD-60DC-4593-A1F2-C0A9AA317BC8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cannon that you see is called a pounder field gun from the U.S. made in 1857.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A0B6BD-60DC-4593-A1F2-C0A9AA317BC8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 men</a:t>
            </a:r>
            <a:r>
              <a:rPr lang="en-US" baseline="0" dirty="0" smtClean="0"/>
              <a:t> have suffered through cannons and bullets but has served our country.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A0B6BD-60DC-4593-A1F2-C0A9AA317BC8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Gatling</a:t>
            </a:r>
            <a:r>
              <a:rPr lang="en-US" baseline="0" dirty="0" smtClean="0"/>
              <a:t> gun was made in 1862 and was a helpful gun to the Union and the confederates. The Union and Confederates used the muskets often for battling and hunting.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A0B6BD-60DC-4593-A1F2-C0A9AA317BC8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American soldier on the white</a:t>
            </a:r>
            <a:r>
              <a:rPr lang="en-US" baseline="0" dirty="0" smtClean="0"/>
              <a:t> horse is actually a colonel. The brown horses were used usually by regular soldiers.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A0B6BD-60DC-4593-A1F2-C0A9AA317BC8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swords above</a:t>
            </a:r>
            <a:r>
              <a:rPr lang="en-US" baseline="0" dirty="0" smtClean="0"/>
              <a:t> are captain and colonel swords, and you can tell by the light weight of the swords.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A0B6BD-60DC-4593-A1F2-C0A9AA317BC8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F7C5E-013F-41C7-AFBF-6B67FD0EC46E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AB8DCC-15AB-4F8F-B60E-259E088FCB8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F7C5E-013F-41C7-AFBF-6B67FD0EC46E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B8DCC-15AB-4F8F-B60E-259E088FCB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F7C5E-013F-41C7-AFBF-6B67FD0EC46E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B8DCC-15AB-4F8F-B60E-259E088FCB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37F7C5E-013F-41C7-AFBF-6B67FD0EC46E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FAB8DCC-15AB-4F8F-B60E-259E088FCB8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F7C5E-013F-41C7-AFBF-6B67FD0EC46E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B8DCC-15AB-4F8F-B60E-259E088FCB8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F7C5E-013F-41C7-AFBF-6B67FD0EC46E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B8DCC-15AB-4F8F-B60E-259E088FCB8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B8DCC-15AB-4F8F-B60E-259E088FCB8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F7C5E-013F-41C7-AFBF-6B67FD0EC46E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F7C5E-013F-41C7-AFBF-6B67FD0EC46E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B8DCC-15AB-4F8F-B60E-259E088FCB8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F7C5E-013F-41C7-AFBF-6B67FD0EC46E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B8DCC-15AB-4F8F-B60E-259E088FCB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37F7C5E-013F-41C7-AFBF-6B67FD0EC46E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FAB8DCC-15AB-4F8F-B60E-259E088FCB8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F7C5E-013F-41C7-AFBF-6B67FD0EC46E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AB8DCC-15AB-4F8F-B60E-259E088FCB8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37F7C5E-013F-41C7-AFBF-6B67FD0EC46E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FAB8DCC-15AB-4F8F-B60E-259E088FCB8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676400"/>
            <a:ext cx="640080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90600" y="7620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Civil War 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2400"/>
            <a:ext cx="391697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3657600"/>
            <a:ext cx="4740952" cy="289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800600" y="762000"/>
            <a:ext cx="2415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U.S. Cannons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374670"/>
            <a:ext cx="4348163" cy="2930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25098" y="2438400"/>
            <a:ext cx="2433078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464820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200400" y="609600"/>
            <a:ext cx="26943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Battle Wounds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828800"/>
            <a:ext cx="3478011" cy="244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81000"/>
            <a:ext cx="60960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Battle Guns</a:t>
            </a:r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1447800"/>
            <a:ext cx="3187967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3962400"/>
            <a:ext cx="35814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514600"/>
            <a:ext cx="2380158" cy="2720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68580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War Horses</a:t>
            </a:r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2497836"/>
            <a:ext cx="3186700" cy="283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733800"/>
            <a:ext cx="3855508" cy="2891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81000"/>
            <a:ext cx="6324600" cy="1143000"/>
          </a:xfrm>
        </p:spPr>
        <p:txBody>
          <a:bodyPr>
            <a:normAutofit/>
          </a:bodyPr>
          <a:lstStyle/>
          <a:p>
            <a:r>
              <a:rPr lang="en-US" sz="3200" b="1" dirty="0" err="1" smtClean="0"/>
              <a:t>Swifty</a:t>
            </a:r>
            <a:r>
              <a:rPr lang="en-US" sz="3200" b="1" dirty="0" smtClean="0"/>
              <a:t> Swords</a:t>
            </a:r>
            <a:endParaRPr lang="en-US" sz="3200" b="1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1981200"/>
            <a:ext cx="294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206</TotalTime>
  <Words>141</Words>
  <Application>Microsoft Office PowerPoint</Application>
  <PresentationFormat>On-screen Show (4:3)</PresentationFormat>
  <Paragraphs>18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Slide 1</vt:lpstr>
      <vt:lpstr>Slide 2</vt:lpstr>
      <vt:lpstr>Slide 3</vt:lpstr>
      <vt:lpstr>Battle Guns</vt:lpstr>
      <vt:lpstr>War Horses</vt:lpstr>
      <vt:lpstr>Swifty Swords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Laine</dc:creator>
  <cp:lastModifiedBy>Laine</cp:lastModifiedBy>
  <cp:revision>5</cp:revision>
  <dcterms:created xsi:type="dcterms:W3CDTF">2012-05-22T21:02:48Z</dcterms:created>
  <dcterms:modified xsi:type="dcterms:W3CDTF">2012-05-23T00:28:59Z</dcterms:modified>
</cp:coreProperties>
</file>